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CE7B7A-A7AF-466E-8FEB-DBEEBCC15442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24494D-B978-4240-B6F6-40659F2C811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G:\ghtptynfwbz\&#1041;&#1077;&#1083;&#1086;&#1074;&#1077;&#1078;&#1089;&#1082;&#1072;&#1103;%20&#1087;&#1091;&#1097;&#1072;.mp4" TargetMode="External"/><Relationship Id="rId1" Type="http://schemas.microsoft.com/office/2007/relationships/media" Target="file:///G:\ghtptynfwbz\&#1041;&#1077;&#1083;&#1086;&#1074;&#1077;&#1078;&#1089;&#1082;&#1072;&#1103;%20&#1087;&#1091;&#1097;&#1072;.mp4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file:///F:\ghtptynfwbz\Unknown%20Artist%20-%20&#1084;&#1091;&#1079;&#1099;&#1082;&#1072;%20&#1080;&#1079;%20&#1087;&#1088;&#1086;&#1075;&#1088;&#1072;&#1084;&#1084;&#1099;%20&#1042;%20&#1084;&#1080;&#1088;&#1077;%20&#1078;&#1080;&#1074;&#1086;&#1090;&#1085;&#1099;&#1093;%20%20(audiopoisk.com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49488"/>
          </a:xfrm>
        </p:spPr>
        <p:txBody>
          <a:bodyPr/>
          <a:lstStyle/>
          <a:p>
            <a:pPr algn="ctr"/>
            <a:r>
              <a:rPr lang="ru-RU" dirty="0" smtClean="0"/>
              <a:t>«Человек и мир»</a:t>
            </a:r>
            <a:br>
              <a:rPr lang="ru-RU" dirty="0" smtClean="0"/>
            </a:br>
            <a:r>
              <a:rPr lang="ru-RU" dirty="0" smtClean="0"/>
              <a:t>Мир животных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210335" cy="2140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65px-BIEDR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284984"/>
            <a:ext cx="244827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Butterfly_4ac1ff3b5d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2669282" cy="266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797152"/>
            <a:ext cx="2486025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Owl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484784"/>
            <a:ext cx="2815801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Виртуальный мольберт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4" y="1935162"/>
          <a:ext cx="8784973" cy="40111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58"/>
                <a:gridCol w="1440160"/>
                <a:gridCol w="1296144"/>
                <a:gridCol w="1224136"/>
                <a:gridCol w="1152128"/>
                <a:gridCol w="1152128"/>
                <a:gridCol w="1080119"/>
              </a:tblGrid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Вид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Насекомые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Рыбы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Земноводные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Пресмыкающиеся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Птицы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Звери</a:t>
                      </a:r>
                      <a:endParaRPr lang="ru-RU" sz="1600" dirty="0"/>
                    </a:p>
                  </a:txBody>
                  <a:tcPr anchor="ctr"/>
                </a:tc>
              </a:tr>
              <a:tr h="9325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Представители</a:t>
                      </a:r>
                      <a:r>
                        <a:rPr lang="ru-RU" b="1" baseline="0" dirty="0" smtClean="0"/>
                        <a:t> вида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Бабочка</a:t>
                      </a:r>
                    </a:p>
                    <a:p>
                      <a:r>
                        <a:rPr lang="ru-RU" dirty="0" smtClean="0"/>
                        <a:t>Кузнечик</a:t>
                      </a:r>
                    </a:p>
                    <a:p>
                      <a:r>
                        <a:rPr lang="ru-RU" dirty="0" smtClean="0"/>
                        <a:t>Божья коровка</a:t>
                      </a:r>
                    </a:p>
                    <a:p>
                      <a:r>
                        <a:rPr lang="ru-RU" dirty="0" smtClean="0"/>
                        <a:t>Шмель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Щука</a:t>
                      </a:r>
                    </a:p>
                    <a:p>
                      <a:r>
                        <a:rPr lang="ru-RU" dirty="0" smtClean="0"/>
                        <a:t>Сом</a:t>
                      </a:r>
                    </a:p>
                    <a:p>
                      <a:r>
                        <a:rPr lang="ru-RU" dirty="0" smtClean="0"/>
                        <a:t>Карась</a:t>
                      </a:r>
                    </a:p>
                    <a:p>
                      <a:r>
                        <a:rPr lang="ru-RU" dirty="0" smtClean="0"/>
                        <a:t>Карп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Орел</a:t>
                      </a:r>
                    </a:p>
                    <a:p>
                      <a:r>
                        <a:rPr lang="ru-RU" dirty="0" smtClean="0"/>
                        <a:t>Филин</a:t>
                      </a:r>
                    </a:p>
                    <a:p>
                      <a:r>
                        <a:rPr lang="ru-RU" dirty="0" smtClean="0"/>
                        <a:t>Утка</a:t>
                      </a:r>
                    </a:p>
                    <a:p>
                      <a:r>
                        <a:rPr lang="ru-RU" dirty="0" smtClean="0"/>
                        <a:t>Лебедь</a:t>
                      </a:r>
                    </a:p>
                    <a:p>
                      <a:r>
                        <a:rPr lang="ru-RU" dirty="0" smtClean="0"/>
                        <a:t>Аист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Волк</a:t>
                      </a:r>
                    </a:p>
                    <a:p>
                      <a:r>
                        <a:rPr lang="ru-RU" dirty="0" smtClean="0"/>
                        <a:t>Лось</a:t>
                      </a:r>
                    </a:p>
                    <a:p>
                      <a:r>
                        <a:rPr lang="ru-RU" dirty="0" smtClean="0"/>
                        <a:t>Рысь</a:t>
                      </a:r>
                    </a:p>
                    <a:p>
                      <a:r>
                        <a:rPr lang="ru-RU" dirty="0" smtClean="0"/>
                        <a:t>Зубр</a:t>
                      </a:r>
                    </a:p>
                    <a:p>
                      <a:r>
                        <a:rPr lang="ru-RU" dirty="0" smtClean="0"/>
                        <a:t>Заяц</a:t>
                      </a:r>
                      <a:endParaRPr lang="ru-RU" dirty="0"/>
                    </a:p>
                  </a:txBody>
                  <a:tcPr/>
                </a:tc>
              </a:tr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Питание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Охрана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Всеядные животные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Дрозд</a:t>
            </a:r>
          </a:p>
          <a:p>
            <a:r>
              <a:rPr lang="ru-RU" dirty="0" smtClean="0"/>
              <a:t>Медведь</a:t>
            </a:r>
          </a:p>
          <a:p>
            <a:r>
              <a:rPr lang="ru-RU" dirty="0" smtClean="0"/>
              <a:t>Кабан</a:t>
            </a:r>
            <a:endParaRPr lang="ru-RU" dirty="0"/>
          </a:p>
        </p:txBody>
      </p:sp>
      <p:pic>
        <p:nvPicPr>
          <p:cNvPr id="4" name="Рисунок 3" descr="ohota-na-kabana-s-podhoda-zim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933056"/>
            <a:ext cx="4402460" cy="2667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4-350x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33375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качанные файлы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916832"/>
            <a:ext cx="333945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Виртуальный мольберт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4" y="1935162"/>
          <a:ext cx="8784973" cy="43504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58"/>
                <a:gridCol w="1440160"/>
                <a:gridCol w="1296144"/>
                <a:gridCol w="1224136"/>
                <a:gridCol w="1152128"/>
                <a:gridCol w="1152128"/>
                <a:gridCol w="1080119"/>
              </a:tblGrid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Вид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Насекомые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Рыбы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Земноводные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Пресмыкающиеся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Птицы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Звери</a:t>
                      </a:r>
                      <a:endParaRPr lang="ru-RU" sz="1600" dirty="0"/>
                    </a:p>
                  </a:txBody>
                  <a:tcPr anchor="ctr"/>
                </a:tc>
              </a:tr>
              <a:tr h="9325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Представители</a:t>
                      </a:r>
                      <a:r>
                        <a:rPr lang="ru-RU" b="1" baseline="0" dirty="0" smtClean="0"/>
                        <a:t> вида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Бабочка</a:t>
                      </a:r>
                    </a:p>
                    <a:p>
                      <a:r>
                        <a:rPr lang="ru-RU" dirty="0" smtClean="0"/>
                        <a:t>Кузнечик</a:t>
                      </a:r>
                    </a:p>
                    <a:p>
                      <a:r>
                        <a:rPr lang="ru-RU" dirty="0" smtClean="0"/>
                        <a:t>Божья коровка</a:t>
                      </a:r>
                    </a:p>
                    <a:p>
                      <a:r>
                        <a:rPr lang="ru-RU" dirty="0" smtClean="0"/>
                        <a:t>Шмель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Щука</a:t>
                      </a:r>
                    </a:p>
                    <a:p>
                      <a:r>
                        <a:rPr lang="ru-RU" dirty="0" smtClean="0"/>
                        <a:t>Сом</a:t>
                      </a:r>
                    </a:p>
                    <a:p>
                      <a:r>
                        <a:rPr lang="ru-RU" dirty="0" smtClean="0"/>
                        <a:t>Карась</a:t>
                      </a:r>
                    </a:p>
                    <a:p>
                      <a:r>
                        <a:rPr lang="ru-RU" dirty="0" smtClean="0"/>
                        <a:t>Карп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Орел</a:t>
                      </a:r>
                    </a:p>
                    <a:p>
                      <a:r>
                        <a:rPr lang="ru-RU" dirty="0" smtClean="0"/>
                        <a:t>Филин</a:t>
                      </a:r>
                    </a:p>
                    <a:p>
                      <a:r>
                        <a:rPr lang="ru-RU" dirty="0" smtClean="0"/>
                        <a:t>Утка</a:t>
                      </a:r>
                    </a:p>
                    <a:p>
                      <a:r>
                        <a:rPr lang="ru-RU" dirty="0" smtClean="0"/>
                        <a:t>Лебедь</a:t>
                      </a:r>
                    </a:p>
                    <a:p>
                      <a:r>
                        <a:rPr lang="ru-RU" dirty="0" smtClean="0"/>
                        <a:t>Аист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Волк</a:t>
                      </a:r>
                    </a:p>
                    <a:p>
                      <a:r>
                        <a:rPr lang="ru-RU" dirty="0" smtClean="0"/>
                        <a:t>Лось</a:t>
                      </a:r>
                    </a:p>
                    <a:p>
                      <a:r>
                        <a:rPr lang="ru-RU" dirty="0" smtClean="0"/>
                        <a:t>Рысь</a:t>
                      </a:r>
                    </a:p>
                    <a:p>
                      <a:r>
                        <a:rPr lang="ru-RU" dirty="0" smtClean="0"/>
                        <a:t>Зубр</a:t>
                      </a:r>
                    </a:p>
                    <a:p>
                      <a:r>
                        <a:rPr lang="ru-RU" dirty="0" smtClean="0"/>
                        <a:t>Заяц</a:t>
                      </a:r>
                      <a:endParaRPr lang="ru-RU" dirty="0"/>
                    </a:p>
                  </a:txBody>
                  <a:tcPr/>
                </a:tc>
              </a:tr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Питание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Растительноядные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Насекомоядные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Хищники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Всеядные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Охрана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5536" y="476672"/>
            <a:ext cx="8352928" cy="129614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Значение животного мира и влияние человека на него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8840"/>
            <a:ext cx="388843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Многие растения опыляются только животными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780928"/>
            <a:ext cx="388843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Животные распространяют семена растений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73016"/>
            <a:ext cx="388843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Принимают активное участие в образовании почвы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365104"/>
            <a:ext cx="388843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Санитарное значение животных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797152"/>
            <a:ext cx="388843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Служат пищей для других животных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445224"/>
            <a:ext cx="388843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Получение человеком продуктов питания, лекарств предметов быта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237312"/>
            <a:ext cx="3888432" cy="351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Роль в уничтожении вредителей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5536" y="476672"/>
            <a:ext cx="8352928" cy="129614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Значение животного мира и влияние человека на него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16832"/>
            <a:ext cx="331236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Многие растения опыляются только животными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36912"/>
            <a:ext cx="331236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Животные распространяют семена растений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356992"/>
            <a:ext cx="331236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Принимают активное участие в образовании почвы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77072"/>
            <a:ext cx="331236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Санитарное значение животных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653136"/>
            <a:ext cx="3312368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Служат пищей для других животных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301208"/>
            <a:ext cx="331236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Получение человеком продуктов питания, лекарств предметов быта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165304"/>
            <a:ext cx="3312368" cy="548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Роль в уничтожении вредителей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916832"/>
            <a:ext cx="388843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Браконьерство (уничтожение ценных видов животных)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2492896"/>
            <a:ext cx="388843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Сжигание травы, уничтожение жилищ животных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3068960"/>
            <a:ext cx="3888432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Вырубка лесов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3645024"/>
            <a:ext cx="388843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Загрязнение водоемов и лесов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4149080"/>
            <a:ext cx="388843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Неправильное поведение на природе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4797152"/>
            <a:ext cx="3888432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Ловля редких видов животных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5373216"/>
            <a:ext cx="388843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Разрушение гнёзд или мест обитания животных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6093296"/>
            <a:ext cx="388843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Перенос животных в домашние условия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12776"/>
            <a:ext cx="504056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Охраняйте окружающую среду от промышленного загрязнения.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3861048"/>
            <a:ext cx="338437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вырубай лес! Помни, что здесь живут.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861048"/>
            <a:ext cx="331236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леса – дом для животных. Веди себя как гость.</a:t>
            </a:r>
            <a:endParaRPr lang="ru-RU" dirty="0"/>
          </a:p>
        </p:txBody>
      </p:sp>
      <p:cxnSp>
        <p:nvCxnSpPr>
          <p:cNvPr id="8" name="Прямая соединительная линия 7"/>
          <p:cNvCxnSpPr>
            <a:stCxn id="4" idx="2"/>
            <a:endCxn id="6" idx="0"/>
          </p:cNvCxnSpPr>
          <p:nvPr/>
        </p:nvCxnSpPr>
        <p:spPr>
          <a:xfrm flipH="1">
            <a:off x="2267744" y="2708920"/>
            <a:ext cx="244827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2"/>
            <a:endCxn id="5" idx="0"/>
          </p:cNvCxnSpPr>
          <p:nvPr/>
        </p:nvCxnSpPr>
        <p:spPr>
          <a:xfrm>
            <a:off x="4716016" y="2708920"/>
            <a:ext cx="234026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1"/>
            <a:endCxn id="6" idx="3"/>
          </p:cNvCxnSpPr>
          <p:nvPr/>
        </p:nvCxnSpPr>
        <p:spPr>
          <a:xfrm flipH="1">
            <a:off x="3923928" y="450912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еловежская пущ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85719" y="214290"/>
            <a:ext cx="8667811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ru-RU" dirty="0" smtClean="0"/>
              <a:t>Виртуальный мольберт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784973" cy="5544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58"/>
                <a:gridCol w="1440160"/>
                <a:gridCol w="1296144"/>
                <a:gridCol w="1224136"/>
                <a:gridCol w="1152128"/>
                <a:gridCol w="1152128"/>
                <a:gridCol w="1080119"/>
              </a:tblGrid>
              <a:tr h="7200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Вид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Насекомые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Рыбы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Земноводные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Пресмыкающиеся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Птицы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Звери</a:t>
                      </a:r>
                      <a:endParaRPr lang="ru-RU" sz="1600" dirty="0"/>
                    </a:p>
                  </a:txBody>
                  <a:tcPr anchor="ctr"/>
                </a:tc>
              </a:tr>
              <a:tr h="13928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Представители</a:t>
                      </a:r>
                      <a:r>
                        <a:rPr lang="ru-RU" b="1" baseline="0" dirty="0" smtClean="0"/>
                        <a:t> вида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Бабочка</a:t>
                      </a:r>
                    </a:p>
                    <a:p>
                      <a:r>
                        <a:rPr lang="ru-RU" dirty="0" smtClean="0"/>
                        <a:t>Кузнечик</a:t>
                      </a:r>
                    </a:p>
                    <a:p>
                      <a:r>
                        <a:rPr lang="ru-RU" dirty="0" smtClean="0"/>
                        <a:t>Божья коровка</a:t>
                      </a:r>
                    </a:p>
                    <a:p>
                      <a:r>
                        <a:rPr lang="ru-RU" dirty="0" smtClean="0"/>
                        <a:t>Шмель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Щука</a:t>
                      </a:r>
                    </a:p>
                    <a:p>
                      <a:r>
                        <a:rPr lang="ru-RU" dirty="0" smtClean="0"/>
                        <a:t>Сом</a:t>
                      </a:r>
                    </a:p>
                    <a:p>
                      <a:r>
                        <a:rPr lang="ru-RU" dirty="0" smtClean="0"/>
                        <a:t>Карась</a:t>
                      </a:r>
                    </a:p>
                    <a:p>
                      <a:r>
                        <a:rPr lang="ru-RU" dirty="0" smtClean="0"/>
                        <a:t>Карп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Орел</a:t>
                      </a:r>
                    </a:p>
                    <a:p>
                      <a:r>
                        <a:rPr lang="ru-RU" dirty="0" smtClean="0"/>
                        <a:t>Филин</a:t>
                      </a:r>
                    </a:p>
                    <a:p>
                      <a:r>
                        <a:rPr lang="ru-RU" dirty="0" smtClean="0"/>
                        <a:t>Утка</a:t>
                      </a:r>
                    </a:p>
                    <a:p>
                      <a:r>
                        <a:rPr lang="ru-RU" dirty="0" smtClean="0"/>
                        <a:t>Лебедь</a:t>
                      </a:r>
                    </a:p>
                    <a:p>
                      <a:r>
                        <a:rPr lang="ru-RU" dirty="0" smtClean="0"/>
                        <a:t>Аист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Волк</a:t>
                      </a:r>
                    </a:p>
                    <a:p>
                      <a:r>
                        <a:rPr lang="ru-RU" dirty="0" smtClean="0"/>
                        <a:t>Лось</a:t>
                      </a:r>
                    </a:p>
                    <a:p>
                      <a:r>
                        <a:rPr lang="ru-RU" dirty="0" smtClean="0"/>
                        <a:t>Рысь</a:t>
                      </a:r>
                    </a:p>
                    <a:p>
                      <a:r>
                        <a:rPr lang="ru-RU" dirty="0" smtClean="0"/>
                        <a:t>Зубр</a:t>
                      </a:r>
                    </a:p>
                    <a:p>
                      <a:r>
                        <a:rPr lang="ru-RU" dirty="0" smtClean="0"/>
                        <a:t>Заяц</a:t>
                      </a:r>
                      <a:endParaRPr lang="ru-RU" dirty="0"/>
                    </a:p>
                  </a:txBody>
                  <a:tcPr/>
                </a:tc>
              </a:tr>
              <a:tr h="115392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Питание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Растительноядные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Насекомоядные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Хищники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Всеядные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727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Охрана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526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941168"/>
            <a:ext cx="1296143" cy="1522859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653136"/>
            <a:ext cx="2088232" cy="1724025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653136"/>
            <a:ext cx="2466975" cy="1728192"/>
          </a:xfrm>
          <a:prstGeom prst="rect">
            <a:avLst/>
          </a:prstGeom>
        </p:spPr>
      </p:pic>
      <p:pic>
        <p:nvPicPr>
          <p:cNvPr id="8" name="Рисунок 7" descr="klim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653136"/>
            <a:ext cx="2160239" cy="175031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288321" cy="2952328"/>
          </a:xfrm>
          <a:prstGeom prst="rect">
            <a:avLst/>
          </a:prstGeom>
        </p:spPr>
      </p:pic>
      <p:pic>
        <p:nvPicPr>
          <p:cNvPr id="5" name="Рисунок 4" descr="лягушка-бык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16833"/>
            <a:ext cx="4355976" cy="29523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known Artist - музыка из программы В мире животных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_мире_животных_заставка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V_mire_zhivotnyh_(ringon.site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6770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34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«</a:t>
            </a:r>
            <a:r>
              <a:rPr lang="ru-RU" dirty="0" err="1" smtClean="0"/>
              <a:t>Проверялочка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3419872" y="2780928"/>
            <a:ext cx="792088" cy="7200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-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4427984" y="2780928"/>
            <a:ext cx="792088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436096" y="2780928"/>
            <a:ext cx="792088" cy="7200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-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419872" y="3717032"/>
            <a:ext cx="792088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4427984" y="3717032"/>
            <a:ext cx="792088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5436096" y="3717032"/>
            <a:ext cx="792088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5436096" y="4581128"/>
            <a:ext cx="792088" cy="7200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-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419872" y="4581128"/>
            <a:ext cx="792088" cy="7200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-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427984" y="4581128"/>
            <a:ext cx="792088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«Карта знаний»	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43808" y="2708920"/>
            <a:ext cx="3384376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….</a:t>
            </a:r>
            <a:endParaRPr lang="ru-RU" b="1" dirty="0"/>
          </a:p>
        </p:txBody>
      </p:sp>
      <p:sp>
        <p:nvSpPr>
          <p:cNvPr id="5" name="Пятиугольник 4"/>
          <p:cNvSpPr/>
          <p:nvPr/>
        </p:nvSpPr>
        <p:spPr>
          <a:xfrm rot="1680070">
            <a:off x="603211" y="1918665"/>
            <a:ext cx="2533137" cy="1516291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3555784" y="1060840"/>
            <a:ext cx="1888415" cy="1296144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rot="19254081">
            <a:off x="1370370" y="4208270"/>
            <a:ext cx="2018108" cy="1296144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9138773" flipH="1">
            <a:off x="5569414" y="1530246"/>
            <a:ext cx="2378824" cy="1296144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 rot="13535368" flipV="1">
            <a:off x="5849230" y="4253105"/>
            <a:ext cx="2001584" cy="119142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Выгнутая вверх стрелка 9"/>
          <p:cNvSpPr/>
          <p:nvPr/>
        </p:nvSpPr>
        <p:spPr>
          <a:xfrm rot="16841037">
            <a:off x="2623017" y="1760257"/>
            <a:ext cx="1938372" cy="601181"/>
          </a:xfrm>
          <a:prstGeom prst="curvedDownArrow">
            <a:avLst>
              <a:gd name="adj1" fmla="val 63462"/>
              <a:gd name="adj2" fmla="val 84462"/>
              <a:gd name="adj3" fmla="val 49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415836">
            <a:off x="5024392" y="957065"/>
            <a:ext cx="2908016" cy="709084"/>
          </a:xfrm>
          <a:prstGeom prst="curvedDownArrow">
            <a:avLst>
              <a:gd name="adj1" fmla="val 39480"/>
              <a:gd name="adj2" fmla="val 61878"/>
              <a:gd name="adj3" fmla="val 4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5400000">
            <a:off x="6136830" y="3232322"/>
            <a:ext cx="2908016" cy="709084"/>
          </a:xfrm>
          <a:prstGeom prst="curvedDownArrow">
            <a:avLst>
              <a:gd name="adj1" fmla="val 39480"/>
              <a:gd name="adj2" fmla="val 61878"/>
              <a:gd name="adj3" fmla="val 4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0800000">
            <a:off x="2339751" y="4869159"/>
            <a:ext cx="4340741" cy="587317"/>
          </a:xfrm>
          <a:prstGeom prst="curvedDownArrow">
            <a:avLst>
              <a:gd name="adj1" fmla="val 150074"/>
              <a:gd name="adj2" fmla="val 170604"/>
              <a:gd name="adj3" fmla="val 61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14847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Среда обитания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191683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     Виды        животных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184482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Чем покрыто    тело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4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Питание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Охрана</a:t>
            </a:r>
            <a:endParaRPr lang="ru-RU" b="1" dirty="0"/>
          </a:p>
        </p:txBody>
      </p:sp>
      <p:sp>
        <p:nvSpPr>
          <p:cNvPr id="19" name="Выгнутая вверх стрелка 18"/>
          <p:cNvSpPr/>
          <p:nvPr/>
        </p:nvSpPr>
        <p:spPr>
          <a:xfrm rot="16841037">
            <a:off x="477472" y="3488449"/>
            <a:ext cx="1938372" cy="601181"/>
          </a:xfrm>
          <a:prstGeom prst="curvedDownArrow">
            <a:avLst>
              <a:gd name="adj1" fmla="val 63462"/>
              <a:gd name="adj2" fmla="val 84462"/>
              <a:gd name="adj3" fmla="val 49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Например</a:t>
            </a:r>
            <a:endParaRPr lang="ru-RU" dirty="0"/>
          </a:p>
        </p:txBody>
      </p:sp>
      <p:pic>
        <p:nvPicPr>
          <p:cNvPr id="4" name="Рисунок 3" descr="83699980_3921373_46105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2353471" cy="3530207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924944"/>
            <a:ext cx="3316701" cy="2067099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060848"/>
            <a:ext cx="2443738" cy="352839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Карта знаний	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43808" y="3140968"/>
            <a:ext cx="3384376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Мир животных</a:t>
            </a:r>
            <a:endParaRPr lang="ru-RU" b="1" dirty="0"/>
          </a:p>
        </p:txBody>
      </p:sp>
      <p:sp>
        <p:nvSpPr>
          <p:cNvPr id="5" name="Пятиугольник 4"/>
          <p:cNvSpPr/>
          <p:nvPr/>
        </p:nvSpPr>
        <p:spPr>
          <a:xfrm rot="1680070">
            <a:off x="603211" y="1918665"/>
            <a:ext cx="2533137" cy="1516291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3555784" y="1276864"/>
            <a:ext cx="1888415" cy="1296144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rot="19254081">
            <a:off x="1226354" y="4784334"/>
            <a:ext cx="2018108" cy="1296144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9138773" flipH="1">
            <a:off x="5929453" y="1962295"/>
            <a:ext cx="2378824" cy="1296144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 rot="13535368" flipV="1">
            <a:off x="5849230" y="4757161"/>
            <a:ext cx="2001584" cy="119142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Выгнутая вверх стрелка 9"/>
          <p:cNvSpPr/>
          <p:nvPr/>
        </p:nvSpPr>
        <p:spPr>
          <a:xfrm rot="21204633">
            <a:off x="1210688" y="864321"/>
            <a:ext cx="3024336" cy="576064"/>
          </a:xfrm>
          <a:prstGeom prst="curvedDownArrow">
            <a:avLst>
              <a:gd name="adj1" fmla="val 63462"/>
              <a:gd name="adj2" fmla="val 84462"/>
              <a:gd name="adj3" fmla="val 49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415836">
            <a:off x="5024392" y="957065"/>
            <a:ext cx="2908016" cy="709084"/>
          </a:xfrm>
          <a:prstGeom prst="curvedDownArrow">
            <a:avLst>
              <a:gd name="adj1" fmla="val 39480"/>
              <a:gd name="adj2" fmla="val 61878"/>
              <a:gd name="adj3" fmla="val 4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5400000">
            <a:off x="6424862" y="3808386"/>
            <a:ext cx="2908016" cy="709084"/>
          </a:xfrm>
          <a:prstGeom prst="curvedDownArrow">
            <a:avLst>
              <a:gd name="adj1" fmla="val 39480"/>
              <a:gd name="adj2" fmla="val 61878"/>
              <a:gd name="adj3" fmla="val 4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0800000">
            <a:off x="2411760" y="5733256"/>
            <a:ext cx="4052709" cy="587317"/>
          </a:xfrm>
          <a:prstGeom prst="curvedDownArrow">
            <a:avLst>
              <a:gd name="adj1" fmla="val 150074"/>
              <a:gd name="adj2" fmla="val 170604"/>
              <a:gd name="adj3" fmla="val 61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14847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Среда обитания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191683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 животных и их представители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Питание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4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Значение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53012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Охрана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Виртуальный мольберт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4" y="1935162"/>
          <a:ext cx="8784973" cy="34805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4"/>
                <a:gridCol w="1008112"/>
                <a:gridCol w="1040846"/>
                <a:gridCol w="1161649"/>
                <a:gridCol w="1234252"/>
                <a:gridCol w="1234252"/>
                <a:gridCol w="1161648"/>
              </a:tblGrid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Вид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5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Представители</a:t>
                      </a:r>
                      <a:r>
                        <a:rPr lang="ru-RU" b="1" baseline="0" dirty="0" smtClean="0"/>
                        <a:t> вида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Питание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Охрана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Виртуальный мольберт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4" y="1935162"/>
          <a:ext cx="8784973" cy="34805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58"/>
                <a:gridCol w="1512168"/>
                <a:gridCol w="1080120"/>
                <a:gridCol w="1224136"/>
                <a:gridCol w="1296144"/>
                <a:gridCol w="1152128"/>
                <a:gridCol w="1080119"/>
              </a:tblGrid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Вид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Насекомые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Рыбы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Земноводные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Пресмыкающиеся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Птицы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Звери</a:t>
                      </a:r>
                      <a:endParaRPr lang="ru-RU" sz="1600" dirty="0"/>
                    </a:p>
                  </a:txBody>
                  <a:tcPr anchor="ctr"/>
                </a:tc>
              </a:tr>
              <a:tr h="9325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Представители</a:t>
                      </a:r>
                      <a:r>
                        <a:rPr lang="ru-RU" b="1" baseline="0" dirty="0" smtClean="0"/>
                        <a:t> вида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Питание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93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Охрана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25112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/>
              <a:t>Игра «Кто лишний?»</a:t>
            </a:r>
            <a:endParaRPr lang="ru-RU" sz="6600" dirty="0"/>
          </a:p>
        </p:txBody>
      </p:sp>
      <p:pic>
        <p:nvPicPr>
          <p:cNvPr id="7" name="Рисунок 6" descr="79777365_4663906_Vol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452242"/>
            <a:ext cx="3405758" cy="3405758"/>
          </a:xfrm>
          <a:prstGeom prst="rect">
            <a:avLst/>
          </a:prstGeom>
        </p:spPr>
      </p:pic>
      <p:pic>
        <p:nvPicPr>
          <p:cNvPr id="8" name="Рисунок 7" descr="80198702_ezhik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48680"/>
            <a:ext cx="1624587" cy="2118364"/>
          </a:xfrm>
          <a:prstGeom prst="rect">
            <a:avLst/>
          </a:prstGeom>
        </p:spPr>
      </p:pic>
      <p:pic>
        <p:nvPicPr>
          <p:cNvPr id="9" name="Рисунок 8" descr="Попрыгунья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2376264" cy="29641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664296" cy="2495500"/>
          </a:xfrm>
        </p:spPr>
      </p:pic>
      <p:pic>
        <p:nvPicPr>
          <p:cNvPr id="5" name="Рисунок 4" descr="332_wolf_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340768"/>
            <a:ext cx="2952328" cy="2592288"/>
          </a:xfrm>
          <a:prstGeom prst="rect">
            <a:avLst/>
          </a:prstGeom>
        </p:spPr>
      </p:pic>
      <p:pic>
        <p:nvPicPr>
          <p:cNvPr id="6" name="Рисунок 5" descr="858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340768"/>
            <a:ext cx="2831976" cy="2883396"/>
          </a:xfrm>
          <a:prstGeom prst="rect">
            <a:avLst/>
          </a:prstGeom>
        </p:spPr>
      </p:pic>
      <p:pic>
        <p:nvPicPr>
          <p:cNvPr id="7" name="Рисунок 6" descr="3835529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3" y="4077072"/>
            <a:ext cx="2880320" cy="2636912"/>
          </a:xfrm>
          <a:prstGeom prst="rect">
            <a:avLst/>
          </a:prstGeom>
        </p:spPr>
      </p:pic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9" y="4293096"/>
            <a:ext cx="2736304" cy="2279898"/>
          </a:xfrm>
          <a:prstGeom prst="rect">
            <a:avLst/>
          </a:prstGeom>
        </p:spPr>
      </p:pic>
      <p:pic>
        <p:nvPicPr>
          <p:cNvPr id="9" name="Рисунок 8" descr="Gri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4893" y="4293096"/>
            <a:ext cx="2867587" cy="23393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2635178" cy="257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скачанные файл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2095500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_d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9309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2176664_Pletenie_iz_gazet_AIST_iz_gazetnuyh_trubochek__1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484784"/>
            <a:ext cx="2952636" cy="2473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качанные файл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149080"/>
            <a:ext cx="313805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ов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484784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807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163847" cy="2194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352390089_karas-ri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4168776" cy="2403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om-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229200"/>
            <a:ext cx="3448050" cy="1466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365104"/>
            <a:ext cx="2800350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скачанные файлы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068960"/>
            <a:ext cx="2295525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</TotalTime>
  <Words>337</Words>
  <Application>Microsoft Office PowerPoint</Application>
  <PresentationFormat>Экран (4:3)</PresentationFormat>
  <Paragraphs>170</Paragraphs>
  <Slides>22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Constantia</vt:lpstr>
      <vt:lpstr>Wingdings</vt:lpstr>
      <vt:lpstr>Wingdings 2</vt:lpstr>
      <vt:lpstr>Поток</vt:lpstr>
      <vt:lpstr>«Человек и мир» Мир животных</vt:lpstr>
      <vt:lpstr>Презентация PowerPoint</vt:lpstr>
      <vt:lpstr>Карта знаний </vt:lpstr>
      <vt:lpstr>Виртуальный мольберт</vt:lpstr>
      <vt:lpstr>Виртуальный мольберт</vt:lpstr>
      <vt:lpstr>Игра «Кто лишний?»</vt:lpstr>
      <vt:lpstr>Презентация PowerPoint</vt:lpstr>
      <vt:lpstr>Презентация PowerPoint</vt:lpstr>
      <vt:lpstr>Презентация PowerPoint</vt:lpstr>
      <vt:lpstr>Презентация PowerPoint</vt:lpstr>
      <vt:lpstr>Виртуальный мольберт</vt:lpstr>
      <vt:lpstr>Всеядные животные</vt:lpstr>
      <vt:lpstr>Виртуальный мольберт</vt:lpstr>
      <vt:lpstr>Презентация PowerPoint</vt:lpstr>
      <vt:lpstr>Презентация PowerPoint</vt:lpstr>
      <vt:lpstr>Презентация PowerPoint</vt:lpstr>
      <vt:lpstr>Презентация PowerPoint</vt:lpstr>
      <vt:lpstr>Виртуальный мольберт</vt:lpstr>
      <vt:lpstr>Презентация PowerPoint</vt:lpstr>
      <vt:lpstr>              «Проверялочка»</vt:lpstr>
      <vt:lpstr>«Карта знаний» </vt:lpstr>
      <vt:lpstr>                  Например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«Человек и мир» Мир животных</dc:title>
  <dc:creator>cw</dc:creator>
  <cp:lastModifiedBy>нина</cp:lastModifiedBy>
  <cp:revision>52</cp:revision>
  <dcterms:created xsi:type="dcterms:W3CDTF">2015-04-17T08:34:39Z</dcterms:created>
  <dcterms:modified xsi:type="dcterms:W3CDTF">2020-02-22T10:07:22Z</dcterms:modified>
</cp:coreProperties>
</file>